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4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262" r:id="rId7"/>
    <p:sldId id="267" r:id="rId8"/>
    <p:sldId id="266" r:id="rId9"/>
    <p:sldId id="263" r:id="rId10"/>
    <p:sldId id="264" r:id="rId11"/>
    <p:sldId id="268" r:id="rId12"/>
    <p:sldId id="269" r:id="rId13"/>
    <p:sldId id="270" r:id="rId14"/>
    <p:sldId id="271" r:id="rId15"/>
    <p:sldId id="272" r:id="rId16"/>
    <p:sldId id="273" r:id="rId17"/>
    <p:sldId id="265" r:id="rId18"/>
  </p:sldIdLst>
  <p:sldSz cx="10688638" cy="7562850"/>
  <p:notesSz cx="6858000" cy="9144000"/>
  <p:defaultTextStyle>
    <a:defPPr>
      <a:defRPr lang="fr-FR"/>
    </a:defPPr>
    <a:lvl1pPr marL="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6" d="100"/>
          <a:sy n="56" d="100"/>
        </p:scale>
        <p:origin x="-1512" y="-120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587D6-7885-1849-8CA1-210B65188BF1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9C128E-2299-1745-BAE9-DDFF9137213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3914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6475" y="685800"/>
            <a:ext cx="484505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Performance (pas au pluriel), services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9C128E-2299-1745-BAE9-DDFF9137213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6046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2" cy="1621111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6877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6645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49262" y="302865"/>
            <a:ext cx="2404944" cy="6452932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4432" y="302865"/>
            <a:ext cx="7036687" cy="6452932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5042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0828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1252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4432" y="1764666"/>
            <a:ext cx="4720815" cy="499113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33391" y="1764666"/>
            <a:ext cx="4720815" cy="4991131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4889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54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7817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2376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433" y="301113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4433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36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4252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4" cy="4991131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34432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47578-4FC0-884C-A3A4-9D96D08062B6}" type="datetimeFigureOut">
              <a:rPr lang="fr-FR" smtClean="0"/>
              <a:t>08/02/13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E9B92-4532-B346-ABD6-1F97710F92C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781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ctr" defTabSz="521437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77" indent="-391077" algn="l" defTabSz="521437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3650" y="388509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Tu put </a:t>
            </a:r>
            <a:r>
              <a:rPr lang="fr-FR" b="1" dirty="0" err="1" smtClean="0"/>
              <a:t>something</a:t>
            </a:r>
            <a:r>
              <a:rPr lang="fr-FR" b="1" dirty="0" smtClean="0"/>
              <a:t> </a:t>
            </a:r>
            <a:r>
              <a:rPr lang="fr-FR" b="1" dirty="0" err="1" smtClean="0"/>
              <a:t>at</a:t>
            </a:r>
            <a:r>
              <a:rPr lang="fr-FR" b="1" dirty="0" smtClean="0"/>
              <a:t> </a:t>
            </a:r>
            <a:r>
              <a:rPr lang="fr-FR" dirty="0" err="1" smtClean="0"/>
              <a:t>somebody’s</a:t>
            </a:r>
            <a:r>
              <a:rPr lang="fr-FR" dirty="0" smtClean="0"/>
              <a:t> </a:t>
            </a:r>
            <a:r>
              <a:rPr lang="fr-FR" dirty="0" err="1" smtClean="0"/>
              <a:t>disposal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343650" y="2662768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Mettre à disposition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3559018" y="388509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Abilities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559018" y="2662768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Compétences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6938739" y="388509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This </a:t>
            </a:r>
            <a:r>
              <a:rPr lang="fr-FR" dirty="0" err="1" smtClean="0"/>
              <a:t>is</a:t>
            </a:r>
            <a:r>
              <a:rPr lang="fr-FR" dirty="0" smtClean="0"/>
              <a:t> the top </a:t>
            </a:r>
            <a:r>
              <a:rPr lang="fr-FR" b="1" dirty="0" smtClean="0"/>
              <a:t>range</a:t>
            </a:r>
            <a:r>
              <a:rPr lang="fr-FR" dirty="0" smtClean="0"/>
              <a:t> </a:t>
            </a:r>
            <a:r>
              <a:rPr lang="fr-FR" dirty="0" err="1" smtClean="0"/>
              <a:t>product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6938739" y="2662768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Gamme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3559018" y="5041620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343650" y="5041620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6938739" y="5041620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8739" y="5041620"/>
            <a:ext cx="2879999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748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Achieve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Atteindre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Diagnoisis</a:t>
            </a:r>
            <a:r>
              <a:rPr lang="fr-FR" dirty="0" smtClean="0"/>
              <a:t> (es)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D</a:t>
            </a:r>
            <a:r>
              <a:rPr lang="fr-FR" dirty="0" smtClean="0"/>
              <a:t>iagnostic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Identify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Recenser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33" y="4971749"/>
            <a:ext cx="2537035" cy="162535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312" y="4971749"/>
            <a:ext cx="2661452" cy="162535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4"/>
          <a:srcRect t="3529"/>
          <a:stretch/>
        </p:blipFill>
        <p:spPr>
          <a:xfrm>
            <a:off x="7727642" y="4934513"/>
            <a:ext cx="2835177" cy="167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161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Anticipate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Anticiper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unattractive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Peu attractif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Cessation of business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Cessation d’activité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-109" b="-314"/>
          <a:stretch/>
        </p:blipFill>
        <p:spPr>
          <a:xfrm rot="16200000">
            <a:off x="798724" y="4446116"/>
            <a:ext cx="1674015" cy="267381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3"/>
          <a:srcRect t="11002" b="41427"/>
          <a:stretch/>
        </p:blipFill>
        <p:spPr>
          <a:xfrm>
            <a:off x="3992315" y="4941863"/>
            <a:ext cx="2701390" cy="169221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4"/>
          <a:srcRect l="13902" t="20908" r="12222" b="26306"/>
          <a:stretch/>
        </p:blipFill>
        <p:spPr>
          <a:xfrm>
            <a:off x="7769481" y="4941863"/>
            <a:ext cx="2751728" cy="167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175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Data </a:t>
            </a:r>
            <a:r>
              <a:rPr lang="fr-FR" dirty="0" err="1" smtClean="0"/>
              <a:t>processing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informatique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flow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flux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Competitors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Concurrents 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6175" t="4894" r="17610" b="6425"/>
          <a:stretch/>
        </p:blipFill>
        <p:spPr>
          <a:xfrm rot="16200000">
            <a:off x="4531088" y="4442035"/>
            <a:ext cx="1653727" cy="270139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47" y="4928628"/>
            <a:ext cx="2731272" cy="169096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64" y="4950923"/>
            <a:ext cx="2716333" cy="166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927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Round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Tournée (bière)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Don’t</a:t>
            </a:r>
            <a:r>
              <a:rPr lang="fr-FR" dirty="0" smtClean="0"/>
              <a:t> </a:t>
            </a:r>
            <a:r>
              <a:rPr lang="fr-FR" dirty="0" err="1" smtClean="0"/>
              <a:t>give</a:t>
            </a:r>
            <a:r>
              <a:rPr lang="fr-FR" dirty="0" smtClean="0"/>
              <a:t> a </a:t>
            </a:r>
            <a:r>
              <a:rPr lang="fr-FR" dirty="0" err="1" smtClean="0"/>
              <a:t>toss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RAF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take</a:t>
            </a:r>
            <a:r>
              <a:rPr lang="fr-FR" dirty="0" smtClean="0"/>
              <a:t> down notes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Prendre des notes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441" y="4587149"/>
            <a:ext cx="2413000" cy="24130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99" y="5005787"/>
            <a:ext cx="2734179" cy="157096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2166" y="5028464"/>
            <a:ext cx="1270000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43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Let’s</a:t>
            </a:r>
            <a:r>
              <a:rPr lang="fr-FR" dirty="0" smtClean="0"/>
              <a:t> </a:t>
            </a:r>
            <a:r>
              <a:rPr lang="fr-FR" dirty="0" err="1" smtClean="0"/>
              <a:t>get</a:t>
            </a:r>
            <a:r>
              <a:rPr lang="fr-FR" dirty="0" smtClean="0"/>
              <a:t> down to basics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Revenons à l’essentiel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feel</a:t>
            </a:r>
            <a:r>
              <a:rPr lang="fr-FR" dirty="0" smtClean="0"/>
              <a:t> </a:t>
            </a:r>
            <a:r>
              <a:rPr lang="fr-FR" dirty="0" err="1" smtClean="0"/>
              <a:t>at</a:t>
            </a:r>
            <a:r>
              <a:rPr lang="fr-FR" dirty="0" smtClean="0"/>
              <a:t> </a:t>
            </a:r>
            <a:r>
              <a:rPr lang="fr-FR" dirty="0" err="1" smtClean="0"/>
              <a:t>ease</a:t>
            </a:r>
            <a:r>
              <a:rPr lang="fr-FR" dirty="0" smtClean="0"/>
              <a:t> / To </a:t>
            </a:r>
            <a:r>
              <a:rPr lang="fr-FR" dirty="0" err="1" smtClean="0"/>
              <a:t>feel</a:t>
            </a:r>
            <a:r>
              <a:rPr lang="fr-FR" dirty="0" smtClean="0"/>
              <a:t> </a:t>
            </a:r>
            <a:r>
              <a:rPr lang="fr-FR" dirty="0" err="1" smtClean="0"/>
              <a:t>comfortable</a:t>
            </a:r>
            <a:endParaRPr lang="fr-FR" dirty="0" smtClean="0"/>
          </a:p>
          <a:p>
            <a:pPr algn="ctr"/>
            <a:endParaRPr lang="fr-FR" dirty="0"/>
          </a:p>
          <a:p>
            <a:pPr algn="ctr"/>
            <a:r>
              <a:rPr lang="fr-FR" dirty="0" err="1" smtClean="0"/>
              <a:t>Sweet</a:t>
            </a:r>
            <a:r>
              <a:rPr lang="fr-FR" dirty="0" smtClean="0"/>
              <a:t> </a:t>
            </a:r>
            <a:r>
              <a:rPr lang="fr-FR" dirty="0" err="1" smtClean="0"/>
              <a:t>yourselves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Etre à l’aise</a:t>
            </a:r>
          </a:p>
          <a:p>
            <a:pPr algn="ctr"/>
            <a:endParaRPr lang="fr-FR" dirty="0"/>
          </a:p>
          <a:p>
            <a:pPr algn="ctr"/>
            <a:r>
              <a:rPr lang="fr-FR" dirty="0" smtClean="0"/>
              <a:t>A ton aise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9699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Talks</a:t>
            </a:r>
            <a:r>
              <a:rPr lang="fr-FR" dirty="0" smtClean="0"/>
              <a:t> / </a:t>
            </a:r>
            <a:r>
              <a:rPr lang="fr-FR" dirty="0" err="1" smtClean="0"/>
              <a:t>Words</a:t>
            </a:r>
            <a:endParaRPr lang="fr-FR" dirty="0" smtClean="0"/>
          </a:p>
          <a:p>
            <a:pPr algn="ctr"/>
            <a:r>
              <a:rPr lang="fr-FR" dirty="0" err="1" smtClean="0"/>
              <a:t>Talking</a:t>
            </a:r>
            <a:r>
              <a:rPr lang="fr-FR" dirty="0" smtClean="0"/>
              <a:t> of </a:t>
            </a:r>
            <a:r>
              <a:rPr lang="fr-FR" dirty="0" err="1" smtClean="0"/>
              <a:t>whitch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Propos </a:t>
            </a:r>
          </a:p>
          <a:p>
            <a:pPr algn="ctr"/>
            <a:r>
              <a:rPr lang="fr-FR" dirty="0" smtClean="0"/>
              <a:t>A ce propos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Vaguely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Vaguement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second a </a:t>
            </a:r>
            <a:r>
              <a:rPr lang="fr-FR" dirty="0" smtClean="0"/>
              <a:t>proposition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Appuyer une proposition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49583" r="11068"/>
          <a:stretch/>
        </p:blipFill>
        <p:spPr>
          <a:xfrm>
            <a:off x="182283" y="4882091"/>
            <a:ext cx="2880000" cy="18000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551" y="4882091"/>
            <a:ext cx="2880000" cy="18000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6957" y="4882091"/>
            <a:ext cx="1197818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33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4840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627535" y="478165"/>
            <a:ext cx="8964784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Mots transparents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r>
              <a:rPr lang="fr-FR" dirty="0"/>
              <a:t>Performance (pas au </a:t>
            </a:r>
            <a:r>
              <a:rPr lang="fr-FR" dirty="0" smtClean="0"/>
              <a:t>pluriel)</a:t>
            </a:r>
          </a:p>
          <a:p>
            <a:r>
              <a:rPr lang="fr-FR" dirty="0" smtClean="0"/>
              <a:t>Services</a:t>
            </a:r>
          </a:p>
          <a:p>
            <a:r>
              <a:rPr lang="fr-FR" dirty="0" smtClean="0"/>
              <a:t>Attentive</a:t>
            </a:r>
          </a:p>
          <a:p>
            <a:r>
              <a:rPr lang="fr-FR" dirty="0" err="1" smtClean="0"/>
              <a:t>subordinate</a:t>
            </a:r>
            <a:endParaRPr lang="fr-FR" dirty="0" smtClean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565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services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Prestations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Bras Céline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Within</a:t>
            </a:r>
            <a:r>
              <a:rPr lang="fr-FR" dirty="0" smtClean="0"/>
              <a:t> the </a:t>
            </a:r>
            <a:r>
              <a:rPr lang="fr-FR" dirty="0" err="1" smtClean="0"/>
              <a:t>framwork</a:t>
            </a:r>
            <a:r>
              <a:rPr lang="fr-FR" dirty="0" smtClean="0"/>
              <a:t> of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Dans le cadre de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Acess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Mesurer </a:t>
            </a:r>
            <a:r>
              <a:rPr lang="fr-FR" dirty="0" smtClean="0"/>
              <a:t>(déterminer)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5660" y="4882091"/>
            <a:ext cx="2832100" cy="1800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599" y="4882091"/>
            <a:ext cx="2900951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471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According</a:t>
            </a:r>
            <a:r>
              <a:rPr lang="fr-FR" dirty="0" smtClean="0"/>
              <a:t> to </a:t>
            </a:r>
          </a:p>
          <a:p>
            <a:pPr algn="ctr"/>
            <a:r>
              <a:rPr lang="fr-FR" dirty="0" smtClean="0"/>
              <a:t>In accordance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Selon (d’après)</a:t>
            </a:r>
          </a:p>
          <a:p>
            <a:pPr algn="ctr"/>
            <a:r>
              <a:rPr lang="fr-FR" dirty="0" smtClean="0"/>
              <a:t>Selon (conformément à) 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Standards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Normes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Damage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Dégradation</a:t>
            </a:r>
            <a:endParaRPr lang="fr-FR" dirty="0"/>
          </a:p>
        </p:txBody>
      </p:sp>
      <p:sp>
        <p:nvSpPr>
          <p:cNvPr id="15" name="Rectangle 14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2551" y="4882091"/>
            <a:ext cx="288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051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FontTx/>
              <a:buChar char="-"/>
            </a:pPr>
            <a:r>
              <a:rPr lang="fr-FR" dirty="0" smtClean="0"/>
              <a:t>Design</a:t>
            </a:r>
          </a:p>
          <a:p>
            <a:pPr marL="342900" indent="-342900" algn="ctr">
              <a:buFontTx/>
              <a:buChar char="-"/>
            </a:pPr>
            <a:r>
              <a:rPr lang="fr-FR" dirty="0" err="1" smtClean="0"/>
              <a:t>conceive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Concevoir : </a:t>
            </a:r>
          </a:p>
          <a:p>
            <a:pPr algn="ctr"/>
            <a:r>
              <a:rPr lang="fr-FR" dirty="0" smtClean="0"/>
              <a:t>- Produit</a:t>
            </a:r>
          </a:p>
          <a:p>
            <a:pPr marL="342900" indent="-342900" algn="ctr">
              <a:buFontTx/>
              <a:buChar char="-"/>
            </a:pPr>
            <a:r>
              <a:rPr lang="fr-FR" dirty="0" smtClean="0"/>
              <a:t>enfant, plan idée</a:t>
            </a:r>
          </a:p>
          <a:p>
            <a:pPr algn="ctr"/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discourage</a:t>
            </a:r>
            <a:r>
              <a:rPr lang="fr-FR" dirty="0" smtClean="0"/>
              <a:t> the </a:t>
            </a:r>
            <a:r>
              <a:rPr lang="fr-FR" dirty="0" err="1" smtClean="0"/>
              <a:t>ransks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Casser le moral des troupes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- </a:t>
            </a:r>
            <a:r>
              <a:rPr lang="fr-FR" dirty="0" err="1" smtClean="0"/>
              <a:t>Concil</a:t>
            </a:r>
            <a:r>
              <a:rPr lang="fr-FR" dirty="0" smtClean="0"/>
              <a:t> / </a:t>
            </a:r>
            <a:r>
              <a:rPr lang="fr-FR" dirty="0" err="1" smtClean="0"/>
              <a:t>Committee</a:t>
            </a:r>
            <a:endParaRPr lang="fr-FR" dirty="0" smtClean="0"/>
          </a:p>
          <a:p>
            <a:pPr algn="ctr"/>
            <a:r>
              <a:rPr lang="fr-FR" dirty="0" smtClean="0"/>
              <a:t>- </a:t>
            </a:r>
            <a:r>
              <a:rPr lang="fr-FR" dirty="0" err="1" smtClean="0"/>
              <a:t>Piece</a:t>
            </a:r>
            <a:r>
              <a:rPr lang="fr-FR" dirty="0" smtClean="0"/>
              <a:t> of </a:t>
            </a:r>
            <a:r>
              <a:rPr lang="fr-FR" dirty="0" err="1" smtClean="0"/>
              <a:t>advice</a:t>
            </a:r>
            <a:endParaRPr lang="fr-FR" dirty="0" smtClean="0"/>
          </a:p>
          <a:p>
            <a:pPr algn="ctr"/>
            <a:r>
              <a:rPr lang="fr-FR" dirty="0" err="1" smtClean="0"/>
              <a:t>Advice</a:t>
            </a:r>
            <a:r>
              <a:rPr lang="fr-FR" dirty="0" smtClean="0"/>
              <a:t> (au pluriel) </a:t>
            </a:r>
          </a:p>
          <a:p>
            <a:pPr algn="ctr"/>
            <a:endParaRPr lang="fr-FR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Conseil : </a:t>
            </a:r>
          </a:p>
          <a:p>
            <a:pPr marL="342900" indent="-342900" algn="ctr">
              <a:buFontTx/>
              <a:buChar char="-"/>
            </a:pPr>
            <a:r>
              <a:rPr lang="fr-FR" dirty="0" smtClean="0"/>
              <a:t>Assemblée</a:t>
            </a:r>
          </a:p>
          <a:p>
            <a:pPr marL="342900" indent="-342900" algn="ctr">
              <a:buFontTx/>
              <a:buChar char="-"/>
            </a:pPr>
            <a:r>
              <a:rPr lang="fr-FR" dirty="0" smtClean="0"/>
              <a:t>Recommandation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52" y="4960959"/>
            <a:ext cx="2641626" cy="1628512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551" y="4882092"/>
            <a:ext cx="2857500" cy="18000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7760" y="4882091"/>
            <a:ext cx="2880000" cy="180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89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Feasability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Faisabilité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Process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P</a:t>
            </a:r>
            <a:r>
              <a:rPr lang="fr-FR" dirty="0" smtClean="0"/>
              <a:t>rocessus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Tools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Outils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12082" b="11766"/>
          <a:stretch/>
        </p:blipFill>
        <p:spPr>
          <a:xfrm>
            <a:off x="248280" y="5001635"/>
            <a:ext cx="2769793" cy="155819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582875" y="4493825"/>
            <a:ext cx="1600731" cy="256116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279926" y="4470170"/>
            <a:ext cx="1654031" cy="271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085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invent</a:t>
            </a:r>
            <a:r>
              <a:rPr lang="fr-FR" dirty="0" smtClean="0"/>
              <a:t> (a machine)</a:t>
            </a:r>
          </a:p>
          <a:p>
            <a:pPr algn="ctr"/>
            <a:r>
              <a:rPr lang="fr-FR" dirty="0" smtClean="0"/>
              <a:t>To </a:t>
            </a:r>
            <a:r>
              <a:rPr lang="fr-FR" dirty="0" err="1" smtClean="0"/>
              <a:t>think</a:t>
            </a:r>
            <a:r>
              <a:rPr lang="fr-FR" dirty="0" smtClean="0"/>
              <a:t> up (concept)</a:t>
            </a:r>
          </a:p>
          <a:p>
            <a:pPr algn="ctr"/>
            <a:r>
              <a:rPr lang="fr-FR" dirty="0" smtClean="0"/>
              <a:t>To </a:t>
            </a:r>
            <a:r>
              <a:rPr lang="fr-FR" dirty="0" err="1" smtClean="0"/>
              <a:t>make</a:t>
            </a:r>
            <a:r>
              <a:rPr lang="fr-FR" dirty="0" smtClean="0"/>
              <a:t> up (histoire, excuse)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Inventer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make</a:t>
            </a:r>
            <a:r>
              <a:rPr lang="fr-FR" dirty="0" smtClean="0"/>
              <a:t> </a:t>
            </a:r>
            <a:r>
              <a:rPr lang="fr-FR" dirty="0" err="1" smtClean="0"/>
              <a:t>oneself</a:t>
            </a:r>
            <a:r>
              <a:rPr lang="fr-FR" dirty="0" smtClean="0"/>
              <a:t> </a:t>
            </a:r>
            <a:r>
              <a:rPr lang="fr-FR" dirty="0" err="1" smtClean="0"/>
              <a:t>perfectly</a:t>
            </a:r>
            <a:r>
              <a:rPr lang="fr-FR" dirty="0" smtClean="0"/>
              <a:t> </a:t>
            </a:r>
            <a:r>
              <a:rPr lang="fr-FR" dirty="0" err="1" smtClean="0"/>
              <a:t>clear</a:t>
            </a:r>
            <a:r>
              <a:rPr lang="fr-FR" dirty="0" smtClean="0"/>
              <a:t> to </a:t>
            </a:r>
            <a:r>
              <a:rPr lang="fr-FR" dirty="0" err="1" smtClean="0"/>
              <a:t>somebody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Mettre les points sur les i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FontTx/>
              <a:buChar char="-"/>
            </a:pPr>
            <a:r>
              <a:rPr lang="fr-FR" dirty="0" smtClean="0"/>
              <a:t>Focus (idée)</a:t>
            </a:r>
          </a:p>
          <a:p>
            <a:pPr marL="342900" indent="-342900" algn="ctr">
              <a:buFontTx/>
              <a:buChar char="-"/>
            </a:pPr>
            <a:r>
              <a:rPr lang="fr-FR" dirty="0" smtClean="0"/>
              <a:t>Tune (moteur)</a:t>
            </a:r>
          </a:p>
          <a:p>
            <a:pPr marL="342900" indent="-342900" algn="ctr">
              <a:buFontTx/>
              <a:buChar char="-"/>
            </a:pPr>
            <a:r>
              <a:rPr lang="fr-FR" dirty="0" smtClean="0"/>
              <a:t>To </a:t>
            </a:r>
            <a:r>
              <a:rPr lang="fr-FR" dirty="0" err="1" smtClean="0"/>
              <a:t>Perfect</a:t>
            </a:r>
            <a:r>
              <a:rPr lang="fr-FR" dirty="0" smtClean="0"/>
              <a:t> </a:t>
            </a:r>
            <a:r>
              <a:rPr lang="fr-FR" sz="2000" i="1" dirty="0" smtClean="0"/>
              <a:t>(technique)</a:t>
            </a:r>
          </a:p>
          <a:p>
            <a:pPr marL="342900" indent="-342900" algn="ctr">
              <a:buFontTx/>
              <a:buChar char="-"/>
            </a:pPr>
            <a:r>
              <a:rPr lang="fr-FR" sz="2000" dirty="0" smtClean="0"/>
              <a:t>To </a:t>
            </a:r>
            <a:r>
              <a:rPr lang="fr-FR" dirty="0" err="1" smtClean="0"/>
              <a:t>finalize</a:t>
            </a:r>
            <a:r>
              <a:rPr lang="fr-FR" sz="2000" dirty="0" smtClean="0"/>
              <a:t> (stratégie)</a:t>
            </a:r>
            <a:endParaRPr lang="fr-FR" sz="2000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Mettre au point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18063" r="15690"/>
          <a:stretch/>
        </p:blipFill>
        <p:spPr>
          <a:xfrm rot="16200000">
            <a:off x="787450" y="4483127"/>
            <a:ext cx="1742016" cy="262960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3"/>
          <a:srcRect l="27125" r="9475"/>
          <a:stretch/>
        </p:blipFill>
        <p:spPr>
          <a:xfrm rot="16200000">
            <a:off x="4584495" y="4466235"/>
            <a:ext cx="1588076" cy="2599103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65" y="4911751"/>
            <a:ext cx="2686450" cy="164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161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up to </a:t>
            </a:r>
            <a:r>
              <a:rPr lang="fr-FR" dirty="0" err="1" smtClean="0"/>
              <a:t>scrash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Etre au point sur quelque chose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Field (matière)</a:t>
            </a:r>
          </a:p>
          <a:p>
            <a:pPr algn="ctr"/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Domaine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Technological</a:t>
            </a:r>
            <a:r>
              <a:rPr lang="fr-FR" dirty="0" smtClean="0"/>
              <a:t> surveillance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Veille technologique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11587" b="12934"/>
          <a:stretch/>
        </p:blipFill>
        <p:spPr>
          <a:xfrm>
            <a:off x="212166" y="4897035"/>
            <a:ext cx="2812222" cy="178505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3"/>
          <a:srcRect l="6467" r="16248"/>
          <a:stretch/>
        </p:blipFill>
        <p:spPr>
          <a:xfrm>
            <a:off x="4056001" y="5002894"/>
            <a:ext cx="2607823" cy="1578128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4"/>
          <a:srcRect l="10006" r="11679"/>
          <a:stretch/>
        </p:blipFill>
        <p:spPr>
          <a:xfrm rot="16200000">
            <a:off x="8286700" y="4424439"/>
            <a:ext cx="1714077" cy="274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697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Queer</a:t>
            </a:r>
            <a:r>
              <a:rPr lang="fr-FR" dirty="0" smtClean="0"/>
              <a:t> (figurer)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Tapette 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b="1" dirty="0" err="1" smtClean="0"/>
              <a:t>scared</a:t>
            </a:r>
            <a:r>
              <a:rPr lang="fr-FR" b="1" dirty="0" smtClean="0"/>
              <a:t> </a:t>
            </a:r>
            <a:r>
              <a:rPr lang="fr-FR" b="1" dirty="0" err="1" smtClean="0"/>
              <a:t>stiff</a:t>
            </a:r>
            <a:endParaRPr lang="fr-FR" b="1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Avoir le trouillomètre à </a:t>
            </a:r>
            <a:r>
              <a:rPr lang="fr-FR" dirty="0" err="1" smtClean="0"/>
              <a:t>zero</a:t>
            </a:r>
            <a:endParaRPr lang="fr-FR" dirty="0" smtClean="0"/>
          </a:p>
          <a:p>
            <a:pPr algn="ctr"/>
            <a:endParaRPr lang="fr-FR" dirty="0" smtClean="0"/>
          </a:p>
          <a:p>
            <a:pPr algn="ctr"/>
            <a:r>
              <a:rPr lang="fr-FR" b="1" dirty="0" smtClean="0"/>
              <a:t>Mort de peur</a:t>
            </a:r>
            <a:endParaRPr lang="fr-FR" b="1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stiff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Raide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29624" r="17169" b="13812"/>
          <a:stretch/>
        </p:blipFill>
        <p:spPr>
          <a:xfrm rot="16200000">
            <a:off x="815024" y="4450479"/>
            <a:ext cx="1655909" cy="2682325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3"/>
          <a:srcRect l="8591" r="20437"/>
          <a:stretch/>
        </p:blipFill>
        <p:spPr>
          <a:xfrm>
            <a:off x="4093919" y="4931078"/>
            <a:ext cx="2525081" cy="171840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285534" y="4339146"/>
            <a:ext cx="1674569" cy="285011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 rot="20413371">
            <a:off x="8471723" y="5391863"/>
            <a:ext cx="866596" cy="3287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6473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053846" y="6253619"/>
            <a:ext cx="210611" cy="428472"/>
          </a:xfrm>
          <a:prstGeom prst="rect">
            <a:avLst/>
          </a:prstGeom>
          <a:noFill/>
        </p:spPr>
        <p:txBody>
          <a:bodyPr wrap="none" lIns="104287" tIns="52144" rIns="104287" bIns="52144" rtlCol="0">
            <a:spAutoFit/>
          </a:bodyPr>
          <a:lstStyle/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182283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err="1" smtClean="0"/>
              <a:t>Scientific</a:t>
            </a:r>
            <a:r>
              <a:rPr lang="fr-FR" dirty="0" smtClean="0"/>
              <a:t> monitoring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182283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Veille scientifique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82283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932551" y="138980"/>
            <a:ext cx="2880000" cy="198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Financial </a:t>
            </a:r>
            <a:r>
              <a:rPr lang="fr-FR" dirty="0" err="1" smtClean="0"/>
              <a:t>aid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3932551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Aide financière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932551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697760" y="228980"/>
            <a:ext cx="2880000" cy="18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business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697760" y="2503239"/>
            <a:ext cx="2880000" cy="180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entreprise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7697760" y="4882091"/>
            <a:ext cx="2880000" cy="1800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342" y="4946017"/>
            <a:ext cx="2702245" cy="167630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74923" y="4438864"/>
            <a:ext cx="1695401" cy="2671509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4"/>
          <a:srcRect r="22725"/>
          <a:stretch/>
        </p:blipFill>
        <p:spPr>
          <a:xfrm>
            <a:off x="7830908" y="4963364"/>
            <a:ext cx="2628008" cy="165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16106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2932</TotalTime>
  <Words>306</Words>
  <Application>Microsoft Macintosh PowerPoint</Application>
  <PresentationFormat>Personnalisé</PresentationFormat>
  <Paragraphs>123</Paragraphs>
  <Slides>17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ENSGSI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Clémence FISCHER</dc:creator>
  <cp:lastModifiedBy>Clémence FISCHER</cp:lastModifiedBy>
  <cp:revision>28</cp:revision>
  <dcterms:created xsi:type="dcterms:W3CDTF">2013-02-06T12:09:27Z</dcterms:created>
  <dcterms:modified xsi:type="dcterms:W3CDTF">2013-02-08T13:05:39Z</dcterms:modified>
</cp:coreProperties>
</file>